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2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0E1672E-D064-4E7B-9624-B174080D587D}" v="18" dt="2025-08-13T10:40:13.19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5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1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ead - Denver CE VC Primary School" userId="e127b76e-4db9-4b97-95cd-4e3bdc32d54e" providerId="ADAL" clId="{A0E1672E-D064-4E7B-9624-B174080D587D}"/>
    <pc:docChg chg="modSld">
      <pc:chgData name="Head - Denver CE VC Primary School" userId="e127b76e-4db9-4b97-95cd-4e3bdc32d54e" providerId="ADAL" clId="{A0E1672E-D064-4E7B-9624-B174080D587D}" dt="2025-08-13T10:40:38.086" v="17" actId="1076"/>
      <pc:docMkLst>
        <pc:docMk/>
      </pc:docMkLst>
      <pc:sldChg chg="addSp modSp mod setBg">
        <pc:chgData name="Head - Denver CE VC Primary School" userId="e127b76e-4db9-4b97-95cd-4e3bdc32d54e" providerId="ADAL" clId="{A0E1672E-D064-4E7B-9624-B174080D587D}" dt="2025-08-13T10:40:38.086" v="17" actId="1076"/>
        <pc:sldMkLst>
          <pc:docMk/>
          <pc:sldMk cId="2662591351" sldId="256"/>
        </pc:sldMkLst>
        <pc:spChg chg="mod">
          <ac:chgData name="Head - Denver CE VC Primary School" userId="e127b76e-4db9-4b97-95cd-4e3bdc32d54e" providerId="ADAL" clId="{A0E1672E-D064-4E7B-9624-B174080D587D}" dt="2025-08-13T10:26:03.115" v="9" actId="255"/>
          <ac:spMkLst>
            <pc:docMk/>
            <pc:sldMk cId="2662591351" sldId="256"/>
            <ac:spMk id="5" creationId="{12CD4F31-0E19-C09E-A809-209316E259BE}"/>
          </ac:spMkLst>
        </pc:spChg>
        <pc:picChg chg="add mod">
          <ac:chgData name="Head - Denver CE VC Primary School" userId="e127b76e-4db9-4b97-95cd-4e3bdc32d54e" providerId="ADAL" clId="{A0E1672E-D064-4E7B-9624-B174080D587D}" dt="2025-08-13T10:40:38.086" v="17" actId="1076"/>
          <ac:picMkLst>
            <pc:docMk/>
            <pc:sldMk cId="2662591351" sldId="256"/>
            <ac:picMk id="7" creationId="{0412E9C8-820E-43C4-3ED1-431CA62382C6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F95E3-9A16-4E84-93AC-D469532AFAA0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9F19E-1CCD-4F2A-96AB-F1E55A82CB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70720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F95E3-9A16-4E84-93AC-D469532AFAA0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9F19E-1CCD-4F2A-96AB-F1E55A82CB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98194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F95E3-9A16-4E84-93AC-D469532AFAA0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9F19E-1CCD-4F2A-96AB-F1E55A82CB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33128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F95E3-9A16-4E84-93AC-D469532AFAA0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9F19E-1CCD-4F2A-96AB-F1E55A82CB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40051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F95E3-9A16-4E84-93AC-D469532AFAA0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9F19E-1CCD-4F2A-96AB-F1E55A82CB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42453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F95E3-9A16-4E84-93AC-D469532AFAA0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9F19E-1CCD-4F2A-96AB-F1E55A82CB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63088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F95E3-9A16-4E84-93AC-D469532AFAA0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9F19E-1CCD-4F2A-96AB-F1E55A82CB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67630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F95E3-9A16-4E84-93AC-D469532AFAA0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9F19E-1CCD-4F2A-96AB-F1E55A82CB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10090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9F19E-1CCD-4F2A-96AB-F1E55A82CBA9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F95E3-9A16-4E84-93AC-D469532AFAA0}" type="datetimeFigureOut">
              <a:rPr lang="en-GB" smtClean="0"/>
              <a:t>13/08/2025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49282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F95E3-9A16-4E84-93AC-D469532AFAA0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9F19E-1CCD-4F2A-96AB-F1E55A82CB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3811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F95E3-9A16-4E84-93AC-D469532AFAA0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9F19E-1CCD-4F2A-96AB-F1E55A82CBA9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979162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F95E3-9A16-4E84-93AC-D469532AFAA0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9F19E-1CCD-4F2A-96AB-F1E55A82CB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79255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F95E3-9A16-4E84-93AC-D469532AFAA0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9F19E-1CCD-4F2A-96AB-F1E55A82CBA9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518475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F95E3-9A16-4E84-93AC-D469532AFAA0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9F19E-1CCD-4F2A-96AB-F1E55A82CB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48923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F95E3-9A16-4E84-93AC-D469532AFAA0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9F19E-1CCD-4F2A-96AB-F1E55A82CB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34745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F95E3-9A16-4E84-93AC-D469532AFAA0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9F19E-1CCD-4F2A-96AB-F1E55A82CB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83880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F95E3-9A16-4E84-93AC-D469532AFAA0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B99F19E-1CCD-4F2A-96AB-F1E55A82CB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6940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3" r:id="rId1"/>
    <p:sldLayoutId id="2147483844" r:id="rId2"/>
    <p:sldLayoutId id="2147483845" r:id="rId3"/>
    <p:sldLayoutId id="2147483846" r:id="rId4"/>
    <p:sldLayoutId id="2147483847" r:id="rId5"/>
    <p:sldLayoutId id="2147483848" r:id="rId6"/>
    <p:sldLayoutId id="2147483849" r:id="rId7"/>
    <p:sldLayoutId id="2147483850" r:id="rId8"/>
    <p:sldLayoutId id="2147483851" r:id="rId9"/>
    <p:sldLayoutId id="2147483852" r:id="rId10"/>
    <p:sldLayoutId id="2147483853" r:id="rId11"/>
    <p:sldLayoutId id="2147483854" r:id="rId12"/>
    <p:sldLayoutId id="2147483855" r:id="rId13"/>
    <p:sldLayoutId id="2147483856" r:id="rId14"/>
    <p:sldLayoutId id="2147483857" r:id="rId15"/>
    <p:sldLayoutId id="214748385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2CD4F31-0E19-C09E-A809-209316E259BE}"/>
              </a:ext>
            </a:extLst>
          </p:cNvPr>
          <p:cNvSpPr txBox="1"/>
          <p:nvPr/>
        </p:nvSpPr>
        <p:spPr>
          <a:xfrm>
            <a:off x="2295331" y="737118"/>
            <a:ext cx="7875035" cy="60016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b="1" u="sng" dirty="0">
                <a:solidFill>
                  <a:srgbClr val="002060"/>
                </a:solidFill>
                <a:cs typeface="Calibri Light" panose="020F0302020204030204" pitchFamily="34" charset="0"/>
              </a:rPr>
              <a:t>School Blessing</a:t>
            </a:r>
          </a:p>
          <a:p>
            <a:pPr algn="ctr"/>
            <a:endParaRPr lang="en-GB" sz="2400" b="1" u="sng" dirty="0">
              <a:solidFill>
                <a:srgbClr val="002060"/>
              </a:solidFill>
              <a:cs typeface="Calibri Light" panose="020F0302020204030204" pitchFamily="34" charset="0"/>
            </a:endParaRPr>
          </a:p>
          <a:p>
            <a:pPr algn="ctr"/>
            <a:endParaRPr lang="en-GB" sz="2400" b="1" dirty="0">
              <a:solidFill>
                <a:srgbClr val="002060"/>
              </a:solidFill>
            </a:endParaRPr>
          </a:p>
          <a:p>
            <a:pPr algn="ctr"/>
            <a:r>
              <a:rPr lang="en-GB" sz="2400" b="1" dirty="0">
                <a:solidFill>
                  <a:srgbClr val="002060"/>
                </a:solidFill>
                <a:cs typeface="Calibri Light" panose="020F0302020204030204" pitchFamily="34" charset="0"/>
              </a:rPr>
              <a:t>May God the Father watch over us  </a:t>
            </a:r>
          </a:p>
          <a:p>
            <a:pPr algn="ctr"/>
            <a:endParaRPr lang="en-GB" sz="2400" b="1" dirty="0">
              <a:solidFill>
                <a:srgbClr val="002060"/>
              </a:solidFill>
              <a:cs typeface="Calibri Light" panose="020F0302020204030204" pitchFamily="34" charset="0"/>
            </a:endParaRPr>
          </a:p>
          <a:p>
            <a:pPr algn="ctr"/>
            <a:r>
              <a:rPr lang="en-GB" sz="2400" b="1" dirty="0">
                <a:solidFill>
                  <a:srgbClr val="002060"/>
                </a:solidFill>
                <a:cs typeface="Calibri Light" panose="020F0302020204030204" pitchFamily="34" charset="0"/>
              </a:rPr>
              <a:t>May God the Son walk with us</a:t>
            </a:r>
          </a:p>
          <a:p>
            <a:pPr algn="ctr"/>
            <a:endParaRPr lang="en-GB" sz="2400" b="1" dirty="0">
              <a:solidFill>
                <a:srgbClr val="002060"/>
              </a:solidFill>
              <a:cs typeface="Calibri Light" panose="020F0302020204030204" pitchFamily="34" charset="0"/>
            </a:endParaRPr>
          </a:p>
          <a:p>
            <a:pPr algn="ctr"/>
            <a:r>
              <a:rPr lang="en-GB" sz="2400" b="1" dirty="0">
                <a:solidFill>
                  <a:srgbClr val="002060"/>
                </a:solidFill>
                <a:cs typeface="Calibri Light" panose="020F0302020204030204" pitchFamily="34" charset="0"/>
              </a:rPr>
              <a:t>May God the Holy Spirit work through us </a:t>
            </a:r>
          </a:p>
          <a:p>
            <a:pPr algn="ctr"/>
            <a:endParaRPr lang="en-GB" sz="2400" b="1" dirty="0">
              <a:solidFill>
                <a:srgbClr val="002060"/>
              </a:solidFill>
              <a:cs typeface="Calibri Light" panose="020F0302020204030204" pitchFamily="34" charset="0"/>
            </a:endParaRPr>
          </a:p>
          <a:p>
            <a:pPr algn="ctr"/>
            <a:r>
              <a:rPr lang="en-GB" sz="2400" b="1" dirty="0">
                <a:solidFill>
                  <a:srgbClr val="002060"/>
                </a:solidFill>
                <a:cs typeface="Calibri Light" panose="020F0302020204030204" pitchFamily="34" charset="0"/>
              </a:rPr>
              <a:t>May our light shine brightly today</a:t>
            </a:r>
          </a:p>
          <a:p>
            <a:pPr algn="ctr"/>
            <a:endParaRPr lang="en-GB" sz="2400" b="1" dirty="0">
              <a:solidFill>
                <a:srgbClr val="002060"/>
              </a:solidFill>
              <a:cs typeface="Calibri Light" panose="020F0302020204030204" pitchFamily="34" charset="0"/>
            </a:endParaRPr>
          </a:p>
          <a:p>
            <a:pPr algn="ctr"/>
            <a:r>
              <a:rPr lang="en-GB" sz="2400" b="1" dirty="0">
                <a:solidFill>
                  <a:srgbClr val="002060"/>
                </a:solidFill>
                <a:cs typeface="Calibri Light" panose="020F0302020204030204" pitchFamily="34" charset="0"/>
              </a:rPr>
              <a:t>As we continue our day, may we discover, value, celebrate and praise together.</a:t>
            </a:r>
          </a:p>
          <a:p>
            <a:pPr algn="ctr"/>
            <a:endParaRPr lang="en-GB" sz="2400" b="1" dirty="0">
              <a:solidFill>
                <a:srgbClr val="002060"/>
              </a:solidFill>
              <a:cs typeface="Calibri Light" panose="020F0302020204030204" pitchFamily="34" charset="0"/>
            </a:endParaRPr>
          </a:p>
          <a:p>
            <a:pPr algn="ctr"/>
            <a:endParaRPr lang="en-GB" sz="2400" b="1" dirty="0">
              <a:solidFill>
                <a:srgbClr val="002060"/>
              </a:solidFill>
              <a:cs typeface="Calibri Light" panose="020F0302020204030204" pitchFamily="34" charset="0"/>
            </a:endParaRPr>
          </a:p>
          <a:p>
            <a:pPr algn="ctr"/>
            <a:r>
              <a:rPr lang="en-GB" sz="2400" b="1" dirty="0">
                <a:solidFill>
                  <a:srgbClr val="002060"/>
                </a:solidFill>
                <a:cs typeface="Calibri Light" panose="020F0302020204030204" pitchFamily="34" charset="0"/>
              </a:rPr>
              <a:t>Amen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0412E9C8-820E-43C4-3ED1-431CA6238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90375" y="257174"/>
            <a:ext cx="3429726" cy="2924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2591351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28</TotalTime>
  <Words>48</Words>
  <Application>Microsoft Office PowerPoint</Application>
  <PresentationFormat>Widescreen</PresentationFormat>
  <Paragraphs>15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 Light</vt:lpstr>
      <vt:lpstr>Trebuchet MS</vt:lpstr>
      <vt:lpstr>Wingdings 3</vt:lpstr>
      <vt:lpstr>Facet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Head - Denver CE VC Primary School</dc:creator>
  <cp:lastModifiedBy>Head - Denver CE VC Primary School</cp:lastModifiedBy>
  <cp:revision>1</cp:revision>
  <dcterms:created xsi:type="dcterms:W3CDTF">2025-08-13T10:12:14Z</dcterms:created>
  <dcterms:modified xsi:type="dcterms:W3CDTF">2025-08-13T10:40:46Z</dcterms:modified>
</cp:coreProperties>
</file>